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nkrosera_rkmytjy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474191"/>
            <a:ext cx="6934200" cy="52260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5800" y="381000"/>
            <a:ext cx="6934200" cy="762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স্বাগতম 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28600" y="990600"/>
            <a:ext cx="990600" cy="914400"/>
            <a:chOff x="228600" y="990600"/>
            <a:chExt cx="990600" cy="914400"/>
          </a:xfrm>
        </p:grpSpPr>
        <p:cxnSp>
          <p:nvCxnSpPr>
            <p:cNvPr id="5" name="Straight Connector 4"/>
            <p:cNvCxnSpPr/>
            <p:nvPr/>
          </p:nvCxnSpPr>
          <p:spPr>
            <a:xfrm rot="5400000" flipH="1" flipV="1">
              <a:off x="190500" y="1028700"/>
              <a:ext cx="914400" cy="8382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 flipH="1" flipV="1">
              <a:off x="266700" y="1028700"/>
              <a:ext cx="914400" cy="83820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342900" y="1028700"/>
              <a:ext cx="914400" cy="8382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609600" y="152400"/>
            <a:ext cx="4800600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পানির বিভিন্ন অবস্থার পরিবর্তনগুলো লক্ষ্য করি-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" y="1447800"/>
            <a:ext cx="8991599" cy="3886200"/>
            <a:chOff x="1" y="1828800"/>
            <a:chExt cx="8991599" cy="3886200"/>
          </a:xfrm>
        </p:grpSpPr>
        <p:pic>
          <p:nvPicPr>
            <p:cNvPr id="3" name="Picture 2" descr="ice in glas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1828800"/>
              <a:ext cx="2819400" cy="3886200"/>
            </a:xfrm>
            <a:prstGeom prst="rect">
              <a:avLst/>
            </a:prstGeom>
          </p:spPr>
        </p:pic>
        <p:pic>
          <p:nvPicPr>
            <p:cNvPr id="4" name="Picture 3" descr="23725944-cold-water-with-ice-in-a-glass-Stock-Photo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68075" y="1828800"/>
              <a:ext cx="2694525" cy="3886200"/>
            </a:xfrm>
            <a:prstGeom prst="rect">
              <a:avLst/>
            </a:prstGeom>
          </p:spPr>
        </p:pic>
        <p:pic>
          <p:nvPicPr>
            <p:cNvPr id="6" name="Picture 5" descr="10-oz-highball-glass1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15000" y="1828800"/>
              <a:ext cx="3276600" cy="3886200"/>
            </a:xfrm>
            <a:prstGeom prst="rect">
              <a:avLst/>
            </a:prstGeom>
          </p:spPr>
        </p:pic>
      </p:grpSp>
      <p:sp>
        <p:nvSpPr>
          <p:cNvPr id="8" name="Flowchart: Alternate Process 7"/>
          <p:cNvSpPr/>
          <p:nvPr/>
        </p:nvSpPr>
        <p:spPr>
          <a:xfrm>
            <a:off x="0" y="5562600"/>
            <a:ext cx="2590800" cy="9144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গ্লাসে বরফের টুকরো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2895600" y="5562600"/>
            <a:ext cx="2590800" cy="9144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বরফ গলে পানিতে পরিণত হয়েছে।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5867400" y="5562600"/>
            <a:ext cx="2590800" cy="9144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সূর্যের তাপে পানি জলীয় বাষ্পে পরিণত হয়েছে।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533400" y="2286000"/>
            <a:ext cx="8305800" cy="2057400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সিদ্ধান্তঃ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সুতরাং আমরা এই সিদ্ধান্তে উপনীত হতে পারি যে, বিভিন্ন অবস্থায় পানি পরিবর্তিত হয়। আর পানির এই পরিবর্তনকে  পানিচক্র বলে।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838200" y="381000"/>
            <a:ext cx="3505200" cy="1066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374" y="1447800"/>
            <a:ext cx="9113628" cy="914400"/>
            <a:chOff x="30374" y="1905000"/>
            <a:chExt cx="9113628" cy="914400"/>
          </a:xfrm>
        </p:grpSpPr>
        <p:sp>
          <p:nvSpPr>
            <p:cNvPr id="4" name="Flowchart: Collate 3"/>
            <p:cNvSpPr/>
            <p:nvPr/>
          </p:nvSpPr>
          <p:spPr>
            <a:xfrm rot="5400000">
              <a:off x="4396688" y="-2232710"/>
              <a:ext cx="380999" cy="9113628"/>
            </a:xfrm>
            <a:prstGeom prst="flowChartCollate">
              <a:avLst/>
            </a:prstGeom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620000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038600" y="1905000"/>
              <a:ext cx="990600" cy="914400"/>
              <a:chOff x="228600" y="990600"/>
              <a:chExt cx="990600" cy="914400"/>
            </a:xfrm>
          </p:grpSpPr>
          <p:cxnSp>
            <p:nvCxnSpPr>
              <p:cNvPr id="6" name="Straight Connector 5"/>
              <p:cNvCxnSpPr/>
              <p:nvPr/>
            </p:nvCxnSpPr>
            <p:spPr>
              <a:xfrm rot="5400000" flipH="1" flipV="1">
                <a:off x="190500" y="1028700"/>
                <a:ext cx="914400" cy="8382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266700" y="1028700"/>
                <a:ext cx="914400" cy="83820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342900" y="1028700"/>
                <a:ext cx="914400" cy="83820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Round Single Corner Rectangle 8"/>
          <p:cNvSpPr/>
          <p:nvPr/>
        </p:nvSpPr>
        <p:spPr>
          <a:xfrm>
            <a:off x="381000" y="3124200"/>
            <a:ext cx="8610600" cy="1447800"/>
          </a:xfrm>
          <a:prstGeom prst="round1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 বাড়ির পুকুরের পানি পানিচক্রের মাধ্যমে কিভাবে পরিবর্তিত হচ্ছে তা ৫টি বাক্যে লিখে আনবে।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sayN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7300"/>
            <a:ext cx="9144000" cy="5600700"/>
          </a:xfrm>
          <a:prstGeom prst="rect">
            <a:avLst/>
          </a:prstGeom>
        </p:spPr>
      </p:pic>
      <p:sp>
        <p:nvSpPr>
          <p:cNvPr id="11" name="Horizontal Scroll 10"/>
          <p:cNvSpPr/>
          <p:nvPr/>
        </p:nvSpPr>
        <p:spPr>
          <a:xfrm>
            <a:off x="4876800" y="304800"/>
            <a:ext cx="3733800" cy="838200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9" grpId="0" animBg="1"/>
      <p:bldP spid="9" grpId="1" animBg="1"/>
      <p:bldP spid="9" grpId="2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096000" y="228600"/>
            <a:ext cx="2743200" cy="28194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 Same Side Corner Rectangle 2"/>
          <p:cNvSpPr/>
          <p:nvPr/>
        </p:nvSpPr>
        <p:spPr>
          <a:xfrm>
            <a:off x="0" y="3124200"/>
            <a:ext cx="9144000" cy="3352800"/>
          </a:xfrm>
          <a:prstGeom prst="round2SameRect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যুলহাসনাইন মোঃ ওমর ফুরকানী</a:t>
            </a:r>
          </a:p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দেবারাই সরকারি প্রাথমিক বিদ্যালয়</a:t>
            </a:r>
          </a:p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বিয়ানীবাজার, সিলেট।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762000" y="1066800"/>
            <a:ext cx="3581400" cy="10668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Single Corner Rectangle 3"/>
          <p:cNvSpPr/>
          <p:nvPr/>
        </p:nvSpPr>
        <p:spPr>
          <a:xfrm>
            <a:off x="4114800" y="3733800"/>
            <a:ext cx="4800600" cy="2971800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শ্রেণীঃ ৫ম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প্রাথমিক বিজ্ঞান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পাঠঃ জীবনের জন্য পানি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বিশেষ পাঠঃ পানিচক্র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পৃষ্ঠা নম্বরঃ ১৭ 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৩৫ মিনিট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962400" y="2286000"/>
            <a:ext cx="990600" cy="914400"/>
            <a:chOff x="3962400" y="2286000"/>
            <a:chExt cx="990600" cy="914400"/>
          </a:xfrm>
        </p:grpSpPr>
        <p:sp>
          <p:nvSpPr>
            <p:cNvPr id="3" name="Diamond 2"/>
            <p:cNvSpPr/>
            <p:nvPr/>
          </p:nvSpPr>
          <p:spPr>
            <a:xfrm>
              <a:off x="4038600" y="2286000"/>
              <a:ext cx="838200" cy="914400"/>
            </a:xfrm>
            <a:prstGeom prst="diamond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3962400" y="2286000"/>
              <a:ext cx="990600" cy="914400"/>
              <a:chOff x="228600" y="990600"/>
              <a:chExt cx="990600" cy="914400"/>
            </a:xfrm>
          </p:grpSpPr>
          <p:cxnSp>
            <p:nvCxnSpPr>
              <p:cNvPr id="6" name="Straight Connector 5"/>
              <p:cNvCxnSpPr/>
              <p:nvPr/>
            </p:nvCxnSpPr>
            <p:spPr>
              <a:xfrm rot="5400000" flipH="1" flipV="1">
                <a:off x="190500" y="1028700"/>
                <a:ext cx="914400" cy="8382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266700" y="1028700"/>
                <a:ext cx="914400" cy="83820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342900" y="1028700"/>
                <a:ext cx="914400" cy="83820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828800" y="381000"/>
            <a:ext cx="5791200" cy="106680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Single Corner Rectangle 2"/>
          <p:cNvSpPr/>
          <p:nvPr/>
        </p:nvSpPr>
        <p:spPr>
          <a:xfrm>
            <a:off x="76200" y="2895600"/>
            <a:ext cx="8991600" cy="2667000"/>
          </a:xfrm>
          <a:prstGeom prst="round1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  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৩.২.১ পানিচক্র ব্যাখ্যাসহ বর্ণনা করতে পারবে।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৩.২.২ গ্লাস বা বোতলে খুব ঠান্ডা পানি বা বরফ রাখলে এর বাইরের দিকে বিন্দু বিন্দু পানি জমে কেন তা ব্যাখ্যা করতে পারবে।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0374" y="1905000"/>
            <a:ext cx="9113628" cy="914400"/>
            <a:chOff x="30374" y="1905000"/>
            <a:chExt cx="9113628" cy="914400"/>
          </a:xfrm>
        </p:grpSpPr>
        <p:sp>
          <p:nvSpPr>
            <p:cNvPr id="4" name="Flowchart: Collate 3"/>
            <p:cNvSpPr/>
            <p:nvPr/>
          </p:nvSpPr>
          <p:spPr>
            <a:xfrm rot="5400000">
              <a:off x="4396688" y="-2232710"/>
              <a:ext cx="380999" cy="9113628"/>
            </a:xfrm>
            <a:prstGeom prst="flowChartCollate">
              <a:avLst/>
            </a:prstGeom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620000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038600" y="1905000"/>
              <a:ext cx="990600" cy="914400"/>
              <a:chOff x="228600" y="990600"/>
              <a:chExt cx="990600" cy="914400"/>
            </a:xfrm>
          </p:grpSpPr>
          <p:cxnSp>
            <p:nvCxnSpPr>
              <p:cNvPr id="6" name="Straight Connector 5"/>
              <p:cNvCxnSpPr/>
              <p:nvPr/>
            </p:nvCxnSpPr>
            <p:spPr>
              <a:xfrm rot="5400000" flipH="1" flipV="1">
                <a:off x="190500" y="1028700"/>
                <a:ext cx="914400" cy="8382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266700" y="1028700"/>
                <a:ext cx="914400" cy="83820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342900" y="1028700"/>
                <a:ext cx="914400" cy="83820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1752600" y="457200"/>
            <a:ext cx="5029200" cy="9144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চলো ভিডিওটি দেখি-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 Single Corner Rectangle 3"/>
          <p:cNvSpPr/>
          <p:nvPr/>
        </p:nvSpPr>
        <p:spPr>
          <a:xfrm>
            <a:off x="1143000" y="2133600"/>
            <a:ext cx="7010400" cy="914400"/>
          </a:xfrm>
          <a:prstGeom prst="round1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পানির বাষ্পীভবন, ঘনীভবন এবং প্রস্বেদন এর মাধ্যমে সঞ্চারণ।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Single Corner Rectangle 4"/>
          <p:cNvSpPr/>
          <p:nvPr/>
        </p:nvSpPr>
        <p:spPr>
          <a:xfrm>
            <a:off x="1143000" y="2133600"/>
            <a:ext cx="7010400" cy="914400"/>
          </a:xfrm>
          <a:prstGeom prst="round1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ভিডিওটিতে আমরা কি দেখলাম 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1143000" y="2133600"/>
            <a:ext cx="7010400" cy="914400"/>
          </a:xfrm>
          <a:prstGeom prst="round1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পানির এই বিভিন্ন মাধ্যমে সঞ্চারণকে কি বলে?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 Single Corner Rectangle 6"/>
          <p:cNvSpPr/>
          <p:nvPr/>
        </p:nvSpPr>
        <p:spPr>
          <a:xfrm>
            <a:off x="1143000" y="2133600"/>
            <a:ext cx="7010400" cy="914400"/>
          </a:xfrm>
          <a:prstGeom prst="round1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পানিচক্র।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1" name="Object 1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010400" y="762000"/>
          <a:ext cx="914400" cy="771525"/>
        </p:xfrm>
        <a:graphic>
          <a:graphicData uri="http://schemas.openxmlformats.org/presentationml/2006/ole">
            <p:oleObj spid="_x0000_s1030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450"/>
                            </p:stCondLst>
                            <p:childTnLst>
                              <p:par>
                                <p:cTn id="37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xit" presetSubtype="12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4" grpId="2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7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228600"/>
            <a:ext cx="5105400" cy="11430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ছবিতে কি দেখতে পাচ্ছো-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00_19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799" y="1531144"/>
            <a:ext cx="6259285" cy="4107656"/>
          </a:xfrm>
          <a:prstGeom prst="rect">
            <a:avLst/>
          </a:prstGeom>
        </p:spPr>
      </p:pic>
      <p:sp>
        <p:nvSpPr>
          <p:cNvPr id="5" name="Round Single Corner Rectangle 4"/>
          <p:cNvSpPr/>
          <p:nvPr/>
        </p:nvSpPr>
        <p:spPr>
          <a:xfrm>
            <a:off x="1828800" y="5943600"/>
            <a:ext cx="5257800" cy="685800"/>
          </a:xfrm>
          <a:prstGeom prst="round1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সূর্যের তাপে পানি বাষ্প হয়ে উপরে উঠে মেঘে পরিণত হচ্ছে।  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1828800" y="5943600"/>
            <a:ext cx="5257800" cy="685800"/>
          </a:xfrm>
          <a:prstGeom prst="round1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প্রক্রিয়াকে কি বলে?  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 Single Corner Rectangle 6"/>
          <p:cNvSpPr/>
          <p:nvPr/>
        </p:nvSpPr>
        <p:spPr>
          <a:xfrm>
            <a:off x="1828800" y="5943600"/>
            <a:ext cx="5257800" cy="685800"/>
          </a:xfrm>
          <a:prstGeom prst="round1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বাষ্পীভবন।  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 Single Corner Rectangle 7"/>
          <p:cNvSpPr/>
          <p:nvPr/>
        </p:nvSpPr>
        <p:spPr>
          <a:xfrm>
            <a:off x="1828800" y="5943600"/>
            <a:ext cx="5257800" cy="685800"/>
          </a:xfrm>
          <a:prstGeom prst="round1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মেঘ উপরে উঠে শীতল হয়ে বৃষ্টি হয়ে পৃথিবীতে পতিত হয়।  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 Single Corner Rectangle 8"/>
          <p:cNvSpPr/>
          <p:nvPr/>
        </p:nvSpPr>
        <p:spPr>
          <a:xfrm>
            <a:off x="1828800" y="5943600"/>
            <a:ext cx="5257800" cy="685800"/>
          </a:xfrm>
          <a:prstGeom prst="round1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প্রক্রিয়াকে ঘণীভবন বলে।  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 Single Corner Rectangle 9"/>
          <p:cNvSpPr/>
          <p:nvPr/>
        </p:nvSpPr>
        <p:spPr>
          <a:xfrm>
            <a:off x="1828800" y="5943600"/>
            <a:ext cx="5257800" cy="685800"/>
          </a:xfrm>
          <a:prstGeom prst="round1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বৃষ্টির পানি নদী, খালের মাধ্যমে আবার জলীয় বাষ্পে পরিণত হয়।  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 Single Corner Rectangle 10"/>
          <p:cNvSpPr/>
          <p:nvPr/>
        </p:nvSpPr>
        <p:spPr>
          <a:xfrm>
            <a:off x="1828800" y="5943600"/>
            <a:ext cx="5257800" cy="685800"/>
          </a:xfrm>
          <a:prstGeom prst="round1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সামগ্রিক প্রক্রিয়াকে পানিচক্র বলে। 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00"/>
                            </p:stCondLst>
                            <p:childTnLst>
                              <p:par>
                                <p:cTn id="3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900"/>
                            </p:stCondLst>
                            <p:childTnLst>
                              <p:par>
                                <p:cTn id="4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50"/>
                            </p:stCondLst>
                            <p:childTnLst>
                              <p:par>
                                <p:cTn id="5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400"/>
                            </p:stCondLst>
                            <p:childTnLst>
                              <p:par>
                                <p:cTn id="92" presetID="6" presetClass="exit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in)">
                                      <p:cBhvr>
                                        <p:cTn id="9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600"/>
                            </p:stCondLst>
                            <p:childTnLst>
                              <p:par>
                                <p:cTn id="104" presetID="6" presetClass="exit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in)">
                                      <p:cBhvr>
                                        <p:cTn id="10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0" y="228600"/>
            <a:ext cx="5334000" cy="914400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পাঠঃ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374" y="1219200"/>
            <a:ext cx="9113628" cy="914400"/>
            <a:chOff x="30374" y="1905000"/>
            <a:chExt cx="9113628" cy="914400"/>
          </a:xfrm>
        </p:grpSpPr>
        <p:sp>
          <p:nvSpPr>
            <p:cNvPr id="4" name="Flowchart: Collate 3"/>
            <p:cNvSpPr/>
            <p:nvPr/>
          </p:nvSpPr>
          <p:spPr>
            <a:xfrm rot="5400000">
              <a:off x="4396688" y="-2232710"/>
              <a:ext cx="380999" cy="9113628"/>
            </a:xfrm>
            <a:prstGeom prst="flowChartCollate">
              <a:avLst/>
            </a:prstGeom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620000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038600" y="1905000"/>
              <a:ext cx="990600" cy="914400"/>
              <a:chOff x="228600" y="990600"/>
              <a:chExt cx="990600" cy="914400"/>
            </a:xfrm>
          </p:grpSpPr>
          <p:cxnSp>
            <p:nvCxnSpPr>
              <p:cNvPr id="6" name="Straight Connector 5"/>
              <p:cNvCxnSpPr/>
              <p:nvPr/>
            </p:nvCxnSpPr>
            <p:spPr>
              <a:xfrm rot="5400000" flipH="1" flipV="1">
                <a:off x="190500" y="1028700"/>
                <a:ext cx="914400" cy="83820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266700" y="1028700"/>
                <a:ext cx="914400" cy="83820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342900" y="1028700"/>
                <a:ext cx="914400" cy="83820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9" name="Picture 8" descr="Water cyc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122353"/>
            <a:ext cx="6248400" cy="4507047"/>
          </a:xfrm>
          <a:prstGeom prst="rect">
            <a:avLst/>
          </a:prstGeom>
        </p:spPr>
      </p:pic>
      <p:sp>
        <p:nvSpPr>
          <p:cNvPr id="13" name="Flowchart: Alternate Process 12"/>
          <p:cNvSpPr/>
          <p:nvPr/>
        </p:nvSpPr>
        <p:spPr>
          <a:xfrm rot="19781852">
            <a:off x="6340549" y="3981799"/>
            <a:ext cx="2797312" cy="60960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পানিচক্র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4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400"/>
                            </p:stCondLst>
                            <p:childTnLst>
                              <p:par>
                                <p:cTn id="2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Connector 2"/>
          <p:cNvSpPr/>
          <p:nvPr/>
        </p:nvSpPr>
        <p:spPr>
          <a:xfrm>
            <a:off x="3962400" y="4648200"/>
            <a:ext cx="2514600" cy="2209800"/>
          </a:xfrm>
          <a:prstGeom prst="flowChartConnector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6400800" y="3048000"/>
            <a:ext cx="2438400" cy="1981200"/>
          </a:xfrm>
          <a:prstGeom prst="flowChartConnector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5791200" y="304800"/>
            <a:ext cx="2438400" cy="1981200"/>
          </a:xfrm>
          <a:prstGeom prst="flowChartConnector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2362200" y="0"/>
            <a:ext cx="2362200" cy="1981200"/>
          </a:xfrm>
          <a:prstGeom prst="flowChartConnector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228600" y="4495800"/>
            <a:ext cx="2590800" cy="2133600"/>
          </a:xfrm>
          <a:prstGeom prst="flowChartConnector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Alternate Process 8"/>
          <p:cNvSpPr/>
          <p:nvPr/>
        </p:nvSpPr>
        <p:spPr>
          <a:xfrm>
            <a:off x="3276600" y="2971800"/>
            <a:ext cx="2438400" cy="9144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পানিচক্র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16200000" flipH="1">
            <a:off x="3284724" y="5403664"/>
            <a:ext cx="137740" cy="9128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6438900" y="5143500"/>
            <a:ext cx="914400" cy="838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6200000" flipH="1">
            <a:off x="6286500" y="2476500"/>
            <a:ext cx="914400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6" idx="2"/>
          </p:cNvCxnSpPr>
          <p:nvPr/>
        </p:nvCxnSpPr>
        <p:spPr>
          <a:xfrm rot="10800000">
            <a:off x="4724400" y="1295400"/>
            <a:ext cx="10668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1752600" y="1371600"/>
            <a:ext cx="685800" cy="685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0" y="1752600"/>
            <a:ext cx="2362200" cy="22860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ardrop 24"/>
          <p:cNvSpPr/>
          <p:nvPr/>
        </p:nvSpPr>
        <p:spPr>
          <a:xfrm rot="18818891">
            <a:off x="1936533" y="3098562"/>
            <a:ext cx="216797" cy="179970"/>
          </a:xfrm>
          <a:prstGeom prst="teardrop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ardrop 25"/>
          <p:cNvSpPr/>
          <p:nvPr/>
        </p:nvSpPr>
        <p:spPr>
          <a:xfrm rot="18818891">
            <a:off x="717333" y="3174762"/>
            <a:ext cx="216797" cy="179970"/>
          </a:xfrm>
          <a:prstGeom prst="teardrop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ardrop 26"/>
          <p:cNvSpPr/>
          <p:nvPr/>
        </p:nvSpPr>
        <p:spPr>
          <a:xfrm rot="18818891">
            <a:off x="260134" y="3327162"/>
            <a:ext cx="216797" cy="179970"/>
          </a:xfrm>
          <a:prstGeom prst="teardrop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ardrop 27"/>
          <p:cNvSpPr/>
          <p:nvPr/>
        </p:nvSpPr>
        <p:spPr>
          <a:xfrm rot="18818891">
            <a:off x="1250733" y="3479561"/>
            <a:ext cx="216797" cy="179970"/>
          </a:xfrm>
          <a:prstGeom prst="teardrop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ardrop 33"/>
          <p:cNvSpPr/>
          <p:nvPr/>
        </p:nvSpPr>
        <p:spPr>
          <a:xfrm rot="18818891">
            <a:off x="488734" y="3403362"/>
            <a:ext cx="216797" cy="179970"/>
          </a:xfrm>
          <a:prstGeom prst="teardrop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ardrop 34"/>
          <p:cNvSpPr/>
          <p:nvPr/>
        </p:nvSpPr>
        <p:spPr>
          <a:xfrm rot="18818891">
            <a:off x="945934" y="3098561"/>
            <a:ext cx="216797" cy="179970"/>
          </a:xfrm>
          <a:prstGeom prst="teardrop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ardrop 35"/>
          <p:cNvSpPr/>
          <p:nvPr/>
        </p:nvSpPr>
        <p:spPr>
          <a:xfrm rot="18818891">
            <a:off x="564934" y="3022361"/>
            <a:ext cx="216797" cy="179970"/>
          </a:xfrm>
          <a:prstGeom prst="teardrop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ardrop 36"/>
          <p:cNvSpPr/>
          <p:nvPr/>
        </p:nvSpPr>
        <p:spPr>
          <a:xfrm rot="18818891">
            <a:off x="260133" y="3098561"/>
            <a:ext cx="216797" cy="179970"/>
          </a:xfrm>
          <a:prstGeom prst="teardrop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ardrop 37"/>
          <p:cNvSpPr/>
          <p:nvPr/>
        </p:nvSpPr>
        <p:spPr>
          <a:xfrm rot="18818891">
            <a:off x="589869" y="3812540"/>
            <a:ext cx="216797" cy="179970"/>
          </a:xfrm>
          <a:prstGeom prst="teardrop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ardrop 38"/>
          <p:cNvSpPr/>
          <p:nvPr/>
        </p:nvSpPr>
        <p:spPr>
          <a:xfrm rot="18818891">
            <a:off x="1326934" y="3784361"/>
            <a:ext cx="216797" cy="179970"/>
          </a:xfrm>
          <a:prstGeom prst="teardrop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ardrop 39"/>
          <p:cNvSpPr/>
          <p:nvPr/>
        </p:nvSpPr>
        <p:spPr>
          <a:xfrm rot="18818891">
            <a:off x="869734" y="3555762"/>
            <a:ext cx="216797" cy="179970"/>
          </a:xfrm>
          <a:prstGeom prst="teardrop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ardrop 40"/>
          <p:cNvSpPr/>
          <p:nvPr/>
        </p:nvSpPr>
        <p:spPr>
          <a:xfrm rot="18818891">
            <a:off x="1631732" y="3403361"/>
            <a:ext cx="216797" cy="179970"/>
          </a:xfrm>
          <a:prstGeom prst="teardrop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6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36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360"/>
                            </p:stCondLst>
                            <p:childTnLst>
                              <p:par>
                                <p:cTn id="3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36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360"/>
                            </p:stCondLst>
                            <p:childTnLst>
                              <p:par>
                                <p:cTn id="4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360"/>
                            </p:stCondLst>
                            <p:childTnLst>
                              <p:par>
                                <p:cTn id="5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360"/>
                            </p:stCondLst>
                            <p:childTnLst>
                              <p:par>
                                <p:cTn id="6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360"/>
                            </p:stCondLst>
                            <p:childTnLst>
                              <p:par>
                                <p:cTn id="6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360"/>
                            </p:stCondLst>
                            <p:childTnLst>
                              <p:par>
                                <p:cTn id="7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6360"/>
                            </p:stCondLst>
                            <p:childTnLst>
                              <p:par>
                                <p:cTn id="8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7360"/>
                            </p:stCondLst>
                            <p:childTnLst>
                              <p:par>
                                <p:cTn id="164" presetID="64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11111E-6 -4.82886E-6 L -0.01528 -0.15356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-77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6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22222E-6 1.84089E-6 L -0.01528 -0.20907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-105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6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44444E-6 -2.32192E-6 L 0.00139 -0.28677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43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6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11111E-6 1.00833E-6 L -0.01528 -0.24237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-121"/>
                                    </p:animMotion>
                                  </p:childTnLst>
                                </p:cTn>
                              </p:par>
                              <p:par>
                                <p:cTn id="172" presetID="6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22222E-6 -4.82886E-6 L -0.01528 -0.19796 " pathEditMode="relative" rAng="0" ptsTypes="AA">
                                      <p:cBhvr>
                                        <p:cTn id="17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-99"/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6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11111E-6 -3.9963E-6 L -0.01528 -0.14246 " pathEditMode="relative" rAng="0" ptsTypes="AA">
                                      <p:cBhvr>
                                        <p:cTn id="17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-71"/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6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22222E-6 -4.82886E-6 L 0.00139 -0.14246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71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6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22222E-6 2.67345E-6 L 0.01805 -0.20907 " pathEditMode="relative" rAng="0" ptsTypes="AA">
                                      <p:cBhvr>
                                        <p:cTn id="17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" y="-105"/>
                                    </p:animMotion>
                                  </p:childTnLst>
                                </p:cTn>
                              </p:par>
                              <p:par>
                                <p:cTn id="180" presetID="6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33333E-6 8.69565E-7 L 0.01667 -0.24422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-122"/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6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11111E-6 4.86586E-6 L 0.04861 -0.30204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-151"/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6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44444E-6 1.75763E-7 L 0.00973 -0.25347 " pathEditMode="relative" rAng="0" ptsTypes="AA">
                                      <p:cBhvr>
                                        <p:cTn id="18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-127"/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6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22222E-6 4.33858E-6 L -0.00695 -0.17577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-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23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143000" y="533400"/>
            <a:ext cx="3505200" cy="838200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কাজঃ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1066800" y="1524000"/>
            <a:ext cx="7391400" cy="1219200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 কিভাবে বাষ্পে পরিণত হয় তাঁর একটি পরীক্ষা করি।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1066800" y="2895600"/>
            <a:ext cx="7391400" cy="1219200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উপকরণঃ বরফের টুকরো, একটি গ্লাস, আলোময় একটি স্থান।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457200" y="1143000"/>
            <a:ext cx="8229600" cy="403860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পর্যবেক্ষণঃ </a:t>
            </a:r>
          </a:p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বরফের টুকরোগুলো খালি গ্লাসে রেখে অপেক্ষা করি।</a:t>
            </a:r>
          </a:p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কিছুক্ষণ অপেক্ষা করার পর দেখা যাবে গ্লাসের বাইরে বিন্দু বিন্দু পানি জমেছে।</a:t>
            </a:r>
          </a:p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৩।সূর্যের আলোয় রাখার ফলে দেখা যাবে গ্লাসের পানি ধীরে ধীরে কমতে থাকবে এবং এক সময় গ্লাসে কোন পানি থাকবে না। </a:t>
            </a:r>
          </a:p>
          <a:p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5" grpId="0" animBg="1"/>
      <p:bldP spid="5" grpId="1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297</Words>
  <Application>Microsoft Office PowerPoint</Application>
  <PresentationFormat>On-screen Show (4:3)</PresentationFormat>
  <Paragraphs>48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 CORNER</dc:creator>
  <cp:lastModifiedBy>PC CORNER</cp:lastModifiedBy>
  <cp:revision>42</cp:revision>
  <dcterms:created xsi:type="dcterms:W3CDTF">2006-08-16T00:00:00Z</dcterms:created>
  <dcterms:modified xsi:type="dcterms:W3CDTF">2017-07-20T09:25:01Z</dcterms:modified>
</cp:coreProperties>
</file>